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79" r:id="rId4"/>
    <p:sldId id="257" r:id="rId5"/>
    <p:sldId id="278" r:id="rId6"/>
    <p:sldId id="259" r:id="rId7"/>
    <p:sldId id="260" r:id="rId8"/>
    <p:sldId id="261" r:id="rId9"/>
    <p:sldId id="262" r:id="rId10"/>
    <p:sldId id="263" r:id="rId11"/>
    <p:sldId id="275" r:id="rId12"/>
    <p:sldId id="264" r:id="rId13"/>
    <p:sldId id="269" r:id="rId14"/>
    <p:sldId id="273" r:id="rId15"/>
    <p:sldId id="265" r:id="rId16"/>
    <p:sldId id="270" r:id="rId17"/>
    <p:sldId id="271" r:id="rId18"/>
    <p:sldId id="274" r:id="rId19"/>
    <p:sldId id="280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5B27FF-3B57-4432-A572-524689AED61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5E4D0A-589D-4521-8CCC-89EFFB15D032}">
      <dgm:prSet phldrT="[Текст]" phldr="1"/>
      <dgm:spPr/>
      <dgm:t>
        <a:bodyPr/>
        <a:lstStyle/>
        <a:p>
          <a:endParaRPr lang="ru-RU" dirty="0"/>
        </a:p>
      </dgm:t>
    </dgm:pt>
    <dgm:pt modelId="{40FA26C7-223A-4230-9E94-3E2526BBBD44}" type="parTrans" cxnId="{E5A74394-1394-42E6-8F8C-782C63F3156F}">
      <dgm:prSet/>
      <dgm:spPr/>
      <dgm:t>
        <a:bodyPr/>
        <a:lstStyle/>
        <a:p>
          <a:endParaRPr lang="ru-RU"/>
        </a:p>
      </dgm:t>
    </dgm:pt>
    <dgm:pt modelId="{B80FA87A-DB1E-4015-84B4-14670B875800}" type="sibTrans" cxnId="{E5A74394-1394-42E6-8F8C-782C63F3156F}">
      <dgm:prSet/>
      <dgm:spPr/>
      <dgm:t>
        <a:bodyPr/>
        <a:lstStyle/>
        <a:p>
          <a:endParaRPr lang="ru-RU"/>
        </a:p>
      </dgm:t>
    </dgm:pt>
    <dgm:pt modelId="{1F8ECA75-D3B0-4C29-8E7E-D070C0279558}">
      <dgm:prSet phldrT="[Текст]"/>
      <dgm:spPr/>
      <dgm:t>
        <a:bodyPr/>
        <a:lstStyle/>
        <a:p>
          <a:pPr algn="l"/>
          <a:r>
            <a:rPr lang="ru-RU" dirty="0" smtClean="0">
              <a:latin typeface="Bookman Old Style" pitchFamily="18" charset="0"/>
            </a:rPr>
            <a:t>На базе Центральной  и Детской библиотек создан </a:t>
          </a:r>
          <a:r>
            <a:rPr lang="en-US" dirty="0" smtClean="0">
              <a:latin typeface="Bookman Old Style" pitchFamily="18" charset="0"/>
            </a:rPr>
            <a:t>IT-</a:t>
          </a:r>
          <a:r>
            <a:rPr lang="ru-RU" dirty="0" smtClean="0">
              <a:latin typeface="Bookman Old Style" pitchFamily="18" charset="0"/>
            </a:rPr>
            <a:t>центр, оснащенный </a:t>
          </a:r>
          <a:r>
            <a:rPr lang="en-US" dirty="0" smtClean="0">
              <a:latin typeface="Bookman Old Style" pitchFamily="18" charset="0"/>
            </a:rPr>
            <a:t>IT-</a:t>
          </a:r>
          <a:r>
            <a:rPr lang="ru-RU" dirty="0" smtClean="0">
              <a:latin typeface="Bookman Old Style" pitchFamily="18" charset="0"/>
            </a:rPr>
            <a:t>оборудованием, способный оказать сервисные услуги в режиме удаленного доступа 75% населения района.</a:t>
          </a:r>
          <a:endParaRPr lang="ru-RU" dirty="0"/>
        </a:p>
      </dgm:t>
    </dgm:pt>
    <dgm:pt modelId="{2A1EA549-679A-4BAD-800E-4BED7B6ED9F0}" type="parTrans" cxnId="{748F34E9-83AC-46BD-B8DF-7A05B8E51079}">
      <dgm:prSet/>
      <dgm:spPr/>
      <dgm:t>
        <a:bodyPr/>
        <a:lstStyle/>
        <a:p>
          <a:endParaRPr lang="ru-RU"/>
        </a:p>
      </dgm:t>
    </dgm:pt>
    <dgm:pt modelId="{28E336C7-A8A6-4DB7-BF39-6D0D34DCEAB9}" type="sibTrans" cxnId="{748F34E9-83AC-46BD-B8DF-7A05B8E51079}">
      <dgm:prSet/>
      <dgm:spPr/>
      <dgm:t>
        <a:bodyPr/>
        <a:lstStyle/>
        <a:p>
          <a:endParaRPr lang="ru-RU"/>
        </a:p>
      </dgm:t>
    </dgm:pt>
    <dgm:pt modelId="{7704FEC3-2AB4-4356-B63E-DD4B4FF5CB7E}">
      <dgm:prSet phldrT="[Текст]" phldr="1"/>
      <dgm:spPr/>
      <dgm:t>
        <a:bodyPr/>
        <a:lstStyle/>
        <a:p>
          <a:endParaRPr lang="ru-RU"/>
        </a:p>
      </dgm:t>
    </dgm:pt>
    <dgm:pt modelId="{F0023586-A5C1-4411-A9CD-43A381DBEC49}" type="parTrans" cxnId="{5A37FB39-FD88-4649-8A89-3E34EDBF5CFF}">
      <dgm:prSet/>
      <dgm:spPr/>
      <dgm:t>
        <a:bodyPr/>
        <a:lstStyle/>
        <a:p>
          <a:endParaRPr lang="ru-RU"/>
        </a:p>
      </dgm:t>
    </dgm:pt>
    <dgm:pt modelId="{EDDBF187-BFC1-4A57-BEDA-C302347F8FFD}" type="sibTrans" cxnId="{5A37FB39-FD88-4649-8A89-3E34EDBF5CFF}">
      <dgm:prSet/>
      <dgm:spPr/>
      <dgm:t>
        <a:bodyPr/>
        <a:lstStyle/>
        <a:p>
          <a:endParaRPr lang="ru-RU"/>
        </a:p>
      </dgm:t>
    </dgm:pt>
    <dgm:pt modelId="{6C70D843-1746-48E9-B72A-31992A2ACEF4}">
      <dgm:prSet phldrT="[Текст]"/>
      <dgm:spPr/>
      <dgm:t>
        <a:bodyPr/>
        <a:lstStyle/>
        <a:p>
          <a:pPr algn="l"/>
          <a:r>
            <a:rPr lang="ru-RU" dirty="0" smtClean="0">
              <a:latin typeface="Bookman Old Style" pitchFamily="18" charset="0"/>
            </a:rPr>
            <a:t>Сформирована современная информационная и телекоммуникационная инфраструктура муниципального района.</a:t>
          </a:r>
          <a:endParaRPr lang="ru-RU" dirty="0"/>
        </a:p>
      </dgm:t>
    </dgm:pt>
    <dgm:pt modelId="{10D6DC6E-FBF4-40EF-8D89-318E0827380B}" type="parTrans" cxnId="{C3C22D10-27C4-4FCA-B34D-A4E2823B33FE}">
      <dgm:prSet/>
      <dgm:spPr/>
      <dgm:t>
        <a:bodyPr/>
        <a:lstStyle/>
        <a:p>
          <a:endParaRPr lang="ru-RU"/>
        </a:p>
      </dgm:t>
    </dgm:pt>
    <dgm:pt modelId="{83F14C3D-A82E-4F75-AD51-B6B6B15EFE01}" type="sibTrans" cxnId="{C3C22D10-27C4-4FCA-B34D-A4E2823B33FE}">
      <dgm:prSet/>
      <dgm:spPr/>
      <dgm:t>
        <a:bodyPr/>
        <a:lstStyle/>
        <a:p>
          <a:endParaRPr lang="ru-RU"/>
        </a:p>
      </dgm:t>
    </dgm:pt>
    <dgm:pt modelId="{7699B96C-6E6C-44A7-8B5C-C5E91BC9E0B9}" type="pres">
      <dgm:prSet presAssocID="{1B5B27FF-3B57-4432-A572-524689AED6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59A09E-0826-4FE5-96B6-4560CF3B1765}" type="pres">
      <dgm:prSet presAssocID="{B65E4D0A-589D-4521-8CCC-89EFFB15D032}" presName="composite" presStyleCnt="0"/>
      <dgm:spPr/>
    </dgm:pt>
    <dgm:pt modelId="{9A4FF9FD-6EA9-47EB-BC5A-3CDA31063EAC}" type="pres">
      <dgm:prSet presAssocID="{B65E4D0A-589D-4521-8CCC-89EFFB15D03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FE25C-9E5C-4460-9569-55306FF9B8CD}" type="pres">
      <dgm:prSet presAssocID="{B65E4D0A-589D-4521-8CCC-89EFFB15D03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7C426-67CA-48F2-87E6-FCF66F3DA79E}" type="pres">
      <dgm:prSet presAssocID="{B80FA87A-DB1E-4015-84B4-14670B875800}" presName="sp" presStyleCnt="0"/>
      <dgm:spPr/>
    </dgm:pt>
    <dgm:pt modelId="{6FE14BFE-21D9-4632-9123-846EF524F6E3}" type="pres">
      <dgm:prSet presAssocID="{7704FEC3-2AB4-4356-B63E-DD4B4FF5CB7E}" presName="composite" presStyleCnt="0"/>
      <dgm:spPr/>
    </dgm:pt>
    <dgm:pt modelId="{0F9CBE83-9E45-4C0C-862F-2F4D144BCE4E}" type="pres">
      <dgm:prSet presAssocID="{7704FEC3-2AB4-4356-B63E-DD4B4FF5CB7E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63AE0-AC47-4E2F-92EA-CD9E5B9F2EF8}" type="pres">
      <dgm:prSet presAssocID="{7704FEC3-2AB4-4356-B63E-DD4B4FF5CB7E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8F34E9-83AC-46BD-B8DF-7A05B8E51079}" srcId="{B65E4D0A-589D-4521-8CCC-89EFFB15D032}" destId="{1F8ECA75-D3B0-4C29-8E7E-D070C0279558}" srcOrd="0" destOrd="0" parTransId="{2A1EA549-679A-4BAD-800E-4BED7B6ED9F0}" sibTransId="{28E336C7-A8A6-4DB7-BF39-6D0D34DCEAB9}"/>
    <dgm:cxn modelId="{E0629957-6470-45C7-9FB8-141CED34D398}" type="presOf" srcId="{7704FEC3-2AB4-4356-B63E-DD4B4FF5CB7E}" destId="{0F9CBE83-9E45-4C0C-862F-2F4D144BCE4E}" srcOrd="0" destOrd="0" presId="urn:microsoft.com/office/officeart/2005/8/layout/chevron2"/>
    <dgm:cxn modelId="{5E1B3089-E54E-4F78-8AD9-5AF66B9B0543}" type="presOf" srcId="{1F8ECA75-D3B0-4C29-8E7E-D070C0279558}" destId="{14BFE25C-9E5C-4460-9569-55306FF9B8CD}" srcOrd="0" destOrd="0" presId="urn:microsoft.com/office/officeart/2005/8/layout/chevron2"/>
    <dgm:cxn modelId="{A5961E44-7EBB-4FEC-8492-8D4466BE3BC5}" type="presOf" srcId="{1B5B27FF-3B57-4432-A572-524689AED617}" destId="{7699B96C-6E6C-44A7-8B5C-C5E91BC9E0B9}" srcOrd="0" destOrd="0" presId="urn:microsoft.com/office/officeart/2005/8/layout/chevron2"/>
    <dgm:cxn modelId="{E5A74394-1394-42E6-8F8C-782C63F3156F}" srcId="{1B5B27FF-3B57-4432-A572-524689AED617}" destId="{B65E4D0A-589D-4521-8CCC-89EFFB15D032}" srcOrd="0" destOrd="0" parTransId="{40FA26C7-223A-4230-9E94-3E2526BBBD44}" sibTransId="{B80FA87A-DB1E-4015-84B4-14670B875800}"/>
    <dgm:cxn modelId="{5A37FB39-FD88-4649-8A89-3E34EDBF5CFF}" srcId="{1B5B27FF-3B57-4432-A572-524689AED617}" destId="{7704FEC3-2AB4-4356-B63E-DD4B4FF5CB7E}" srcOrd="1" destOrd="0" parTransId="{F0023586-A5C1-4411-A9CD-43A381DBEC49}" sibTransId="{EDDBF187-BFC1-4A57-BEDA-C302347F8FFD}"/>
    <dgm:cxn modelId="{C3C22D10-27C4-4FCA-B34D-A4E2823B33FE}" srcId="{7704FEC3-2AB4-4356-B63E-DD4B4FF5CB7E}" destId="{6C70D843-1746-48E9-B72A-31992A2ACEF4}" srcOrd="0" destOrd="0" parTransId="{10D6DC6E-FBF4-40EF-8D89-318E0827380B}" sibTransId="{83F14C3D-A82E-4F75-AD51-B6B6B15EFE01}"/>
    <dgm:cxn modelId="{D743B879-51A0-417B-AC3A-ACBA3DD60D7D}" type="presOf" srcId="{B65E4D0A-589D-4521-8CCC-89EFFB15D032}" destId="{9A4FF9FD-6EA9-47EB-BC5A-3CDA31063EAC}" srcOrd="0" destOrd="0" presId="urn:microsoft.com/office/officeart/2005/8/layout/chevron2"/>
    <dgm:cxn modelId="{EF864DCB-78CD-4FC8-8860-8D7D3D4C378E}" type="presOf" srcId="{6C70D843-1746-48E9-B72A-31992A2ACEF4}" destId="{02163AE0-AC47-4E2F-92EA-CD9E5B9F2EF8}" srcOrd="0" destOrd="0" presId="urn:microsoft.com/office/officeart/2005/8/layout/chevron2"/>
    <dgm:cxn modelId="{2560AE3F-CD79-4CF7-9F69-16DB72F07185}" type="presParOf" srcId="{7699B96C-6E6C-44A7-8B5C-C5E91BC9E0B9}" destId="{0859A09E-0826-4FE5-96B6-4560CF3B1765}" srcOrd="0" destOrd="0" presId="urn:microsoft.com/office/officeart/2005/8/layout/chevron2"/>
    <dgm:cxn modelId="{06F922ED-B76F-431A-9BF3-6E8C3E803321}" type="presParOf" srcId="{0859A09E-0826-4FE5-96B6-4560CF3B1765}" destId="{9A4FF9FD-6EA9-47EB-BC5A-3CDA31063EAC}" srcOrd="0" destOrd="0" presId="urn:microsoft.com/office/officeart/2005/8/layout/chevron2"/>
    <dgm:cxn modelId="{3D9C5C3C-014D-450B-A314-065CB594791E}" type="presParOf" srcId="{0859A09E-0826-4FE5-96B6-4560CF3B1765}" destId="{14BFE25C-9E5C-4460-9569-55306FF9B8CD}" srcOrd="1" destOrd="0" presId="urn:microsoft.com/office/officeart/2005/8/layout/chevron2"/>
    <dgm:cxn modelId="{ED66DCA9-476C-483B-885C-8EA61B49670E}" type="presParOf" srcId="{7699B96C-6E6C-44A7-8B5C-C5E91BC9E0B9}" destId="{C4D7C426-67CA-48F2-87E6-FCF66F3DA79E}" srcOrd="1" destOrd="0" presId="urn:microsoft.com/office/officeart/2005/8/layout/chevron2"/>
    <dgm:cxn modelId="{6AC3FDE3-1D9A-4241-87E4-8A201B5930B2}" type="presParOf" srcId="{7699B96C-6E6C-44A7-8B5C-C5E91BC9E0B9}" destId="{6FE14BFE-21D9-4632-9123-846EF524F6E3}" srcOrd="2" destOrd="0" presId="urn:microsoft.com/office/officeart/2005/8/layout/chevron2"/>
    <dgm:cxn modelId="{1B3279F5-DDBB-4174-A0AC-873E3CD0DA99}" type="presParOf" srcId="{6FE14BFE-21D9-4632-9123-846EF524F6E3}" destId="{0F9CBE83-9E45-4C0C-862F-2F4D144BCE4E}" srcOrd="0" destOrd="0" presId="urn:microsoft.com/office/officeart/2005/8/layout/chevron2"/>
    <dgm:cxn modelId="{7510D132-6597-4E80-9350-562D6F9DF4AF}" type="presParOf" srcId="{6FE14BFE-21D9-4632-9123-846EF524F6E3}" destId="{02163AE0-AC47-4E2F-92EA-CD9E5B9F2EF8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gotol-lib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736"/>
            <a:ext cx="8786874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БИБЛИОТЕКА</a:t>
            </a:r>
            <a:endParaRPr lang="ru-RU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3357562"/>
            <a:ext cx="4041909" cy="212365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IT </a:t>
            </a:r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ЦЕНТР</a:t>
            </a:r>
          </a:p>
        </p:txBody>
      </p:sp>
      <p:pic>
        <p:nvPicPr>
          <p:cNvPr id="1035" name="Picture 11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500702"/>
            <a:ext cx="1309690" cy="112633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endParaRPr lang="ru-RU" dirty="0" smtClean="0">
              <a:hlinkClick r:id="rId2"/>
            </a:endParaRPr>
          </a:p>
          <a:p>
            <a:pPr algn="ctr"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  <a:hlinkClick r:id="rId2"/>
              </a:rPr>
              <a:t>www.bogotol-lib.ru</a:t>
            </a:r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Библиотеки Боготольского района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8728" y="500042"/>
            <a:ext cx="7498080" cy="9286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Наш</a:t>
            </a:r>
            <a:r>
              <a:rPr kumimoji="0" lang="ru-RU" sz="43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адрес в сети Интернет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728" y="3071810"/>
            <a:ext cx="7498080" cy="928686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либо набрав в поиске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3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928670"/>
            <a:ext cx="7592072" cy="557214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00100" y="142852"/>
            <a:ext cx="8283898" cy="92868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Действие проекта в библиотеках поселений: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3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928670"/>
            <a:ext cx="7572428" cy="550072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00100" y="142852"/>
            <a:ext cx="8283898" cy="92868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Действие проекта в библиотеках поселений: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21523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8076464" cy="114300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Презентация сайта во Владимировской библиотеке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3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232281"/>
            <a:ext cx="7500990" cy="526855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3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285861"/>
            <a:ext cx="7429552" cy="53578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285728"/>
            <a:ext cx="8076464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Презентация сайта в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Большекосульской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библиотеке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33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160844"/>
            <a:ext cx="7453333" cy="548284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285728"/>
            <a:ext cx="8076464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Презентация сайта в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Большекосульской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библиотеке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8630" y="214290"/>
            <a:ext cx="8215370" cy="121443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Знакомство с сайтом учащихся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Боготольской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школы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AM_3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142984"/>
            <a:ext cx="7286644" cy="546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тзы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4445" y="-457227"/>
            <a:ext cx="10394230" cy="8315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500174"/>
            <a:ext cx="8786874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БИБЛИОТЕКА</a:t>
            </a:r>
            <a:endParaRPr lang="ru-RU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3500438"/>
            <a:ext cx="3970471" cy="212365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IT </a:t>
            </a:r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ЦЕНТР</a:t>
            </a:r>
          </a:p>
        </p:txBody>
      </p:sp>
      <p:pic>
        <p:nvPicPr>
          <p:cNvPr id="1035" name="Picture 11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500702"/>
            <a:ext cx="1309690" cy="112633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285992"/>
            <a:ext cx="7643866" cy="40005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область деятельности, относящаяся к технологиям создания, сохранения, управления и обработки данных, с применением вычислительной техники.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Под информационными технологиями чаще всего понимают компьютерные технологии. В частности, ИТ имеют дело с использованием компьютеров и программного обеспечения для создания, хранения, обработки, ограничения к передаче и получению информации. Специалистов по компьютерной технике и программированию часто называют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ИТ-специалистами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.*</a:t>
            </a:r>
          </a:p>
          <a:p>
            <a:pPr algn="just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* Материал из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Википедии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— свободной энциклопедии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214546" y="1571612"/>
            <a:ext cx="5357850" cy="13906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>
            <a:normAutofit fontScale="55000" lnSpcReduction="20000"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технологии </a:t>
            </a:r>
          </a:p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(ИТ, от англ.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IT) —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 descr="логоBIBL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42852"/>
            <a:ext cx="2613440" cy="15298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928934"/>
            <a:ext cx="6643734" cy="250033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современной информационной и телекоммуникационной инфраструктуры муниципального района.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357422" y="1500174"/>
            <a:ext cx="5357850" cy="13906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 descr="логоBIBL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42852"/>
            <a:ext cx="2613440" cy="1529819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643578"/>
            <a:ext cx="8286776" cy="4800600"/>
          </a:xfrm>
        </p:spPr>
        <p:txBody>
          <a:bodyPr>
            <a:normAutofit/>
          </a:bodyPr>
          <a:lstStyle/>
          <a:p>
            <a:pPr marL="596646" indent="-514350" algn="just">
              <a:buNone/>
            </a:pPr>
            <a:r>
              <a:rPr lang="ru-RU" sz="2600" dirty="0" smtClean="0"/>
              <a:t>        </a:t>
            </a:r>
            <a:endParaRPr lang="ru-RU" sz="2400" dirty="0" smtClean="0">
              <a:latin typeface="Bookman Old Style" pitchFamily="18" charset="0"/>
            </a:endParaRPr>
          </a:p>
          <a:p>
            <a:pPr marL="596646" indent="-514350" algn="just">
              <a:buNone/>
            </a:pPr>
            <a:r>
              <a:rPr lang="ru-RU" sz="2400" dirty="0" smtClean="0">
                <a:latin typeface="Bookman Old Style" pitchFamily="18" charset="0"/>
              </a:rPr>
              <a:t>    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285728"/>
            <a:ext cx="8001024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Результаты проекта:</a:t>
            </a:r>
            <a:endParaRPr kumimoji="0" lang="ru-RU" sz="3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857356" y="1643050"/>
          <a:ext cx="578647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21523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21523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35811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28667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28667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516</TotalTime>
  <Words>195</Words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Солнцестояние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Презентация сайта во Владимировской библиотеке</vt:lpstr>
      <vt:lpstr>Слайд 15</vt:lpstr>
      <vt:lpstr>Слайд 16</vt:lpstr>
      <vt:lpstr>Знакомство с сайтом учащихся Боготольской школы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61</cp:revision>
  <dcterms:created xsi:type="dcterms:W3CDTF">2013-01-22T02:22:32Z</dcterms:created>
  <dcterms:modified xsi:type="dcterms:W3CDTF">2013-01-24T01:47:02Z</dcterms:modified>
</cp:coreProperties>
</file>